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903995" y="1820799"/>
            <a:ext cx="50321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帖撒罗尼迦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前书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人过去，勿悲戚，主来复活同被提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4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96010" y="794385"/>
            <a:ext cx="6862445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/>
              <a:t>4</a:t>
            </a:r>
            <a:r>
              <a:rPr lang="zh-CN" altLang="en-US" sz="2400" b="1"/>
              <a:t>:3 神的旨意就是要你们圣别，禁戒淫乱；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4:4 要你们各人晓得，怎样用圣别和尊贵，持守自己的器皿，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96010" y="2437765"/>
            <a:ext cx="686244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4:11 又要立定志向作安静人，办自己的事，亲手作工，正如我们曾嘱咐过你们的，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4:12 叫你们对外人行事端正得体，自己也就没有什么缺乏了。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25880" y="791845"/>
            <a:ext cx="498094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其劝勉　四1～12 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/>
              <a:t>1.</a:t>
            </a:r>
            <a:r>
              <a:rPr lang="zh-CN" altLang="en-US" sz="2400" b="1" dirty="0"/>
              <a:t>圣别对淫乱　1～8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/>
              <a:t>2.弟兄的相爱　9～10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/>
              <a:t>3.</a:t>
            </a:r>
            <a:r>
              <a:rPr lang="zh-CN" altLang="en-US" sz="2400" b="1" dirty="0"/>
              <a:t>得体的行事　11～12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25880" y="3161665"/>
            <a:ext cx="4504690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其盼望　四13～18 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/>
              <a:t>1.</a:t>
            </a:r>
            <a:r>
              <a:rPr lang="zh-CN" altLang="en-US" sz="2400" b="1" dirty="0"/>
              <a:t>为死了的信徒　13～14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/>
              <a:t>2.</a:t>
            </a:r>
            <a:r>
              <a:rPr lang="zh-CN" altLang="en-US" sz="2400" b="1" dirty="0"/>
              <a:t>为活着还存留的信徒　15～18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05790" y="343535"/>
            <a:ext cx="7933055" cy="25533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4:3 就是要你们圣别，禁戒淫乱；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4:4 要你们各人晓得，怎样用圣别和尊贵，持守自己的器皿，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4:5 不放纵私欲的邪情，像那不认识神的外邦人；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4:6 也不要在这事上越分，占他弟兄的便宜；因为关于这一切的事，主必报应，就如我们先前告诉过你们，又郑重见证过的。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4:7 神本是在圣别中召了我们，并不是要我们沾染污秽。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4:8 所以那弃绝的，不是弃绝人，乃是弃绝那位将祂的圣灵赐给你们的神。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74370" y="3041650"/>
            <a:ext cx="712787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000" b="1">
                <a:solidFill>
                  <a:srgbClr val="002060"/>
                </a:solidFill>
                <a:sym typeface="+mn-ea"/>
              </a:rPr>
              <a:t>1.</a:t>
            </a:r>
            <a:r>
              <a:rPr lang="zh-CN" altLang="en-US" sz="2000" b="1">
                <a:solidFill>
                  <a:srgbClr val="002060"/>
                </a:solidFill>
                <a:sym typeface="+mn-ea"/>
              </a:rPr>
              <a:t>指明神的旨意是要我们圣别，禁戒淫乱；用圣别和尊贵，持守自己的器皿。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74370" y="3808730"/>
            <a:ext cx="63080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000" b="1">
                <a:solidFill>
                  <a:srgbClr val="002060"/>
                </a:solidFill>
                <a:sym typeface="+mn-ea"/>
              </a:rPr>
              <a:t>2.</a:t>
            </a:r>
            <a:r>
              <a:rPr lang="zh-CN" altLang="en-US" sz="2000" b="1">
                <a:solidFill>
                  <a:srgbClr val="002060"/>
                </a:solidFill>
                <a:sym typeface="+mn-ea"/>
              </a:rPr>
              <a:t>神本是在圣别中召了我们，并不是要我们沾染污秽。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74370" y="4266565"/>
            <a:ext cx="446405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000" b="1">
                <a:solidFill>
                  <a:srgbClr val="002060"/>
                </a:solidFill>
                <a:sym typeface="+mn-ea"/>
              </a:rPr>
              <a:t>3.</a:t>
            </a:r>
            <a:r>
              <a:rPr lang="zh-CN" altLang="en-US" sz="2000" b="1">
                <a:solidFill>
                  <a:srgbClr val="002060"/>
                </a:solidFill>
                <a:sym typeface="+mn-ea"/>
              </a:rPr>
              <a:t>放纵私欲的邪情的原因是不认识神。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74370" y="4730750"/>
            <a:ext cx="701675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en-US" altLang="zh-CN" sz="2000" b="1">
                <a:solidFill>
                  <a:srgbClr val="002060"/>
                </a:solidFill>
                <a:sym typeface="+mn-ea"/>
              </a:rPr>
              <a:t>4.</a:t>
            </a:r>
            <a:r>
              <a:rPr lang="zh-CN" altLang="en-US" sz="2000" b="1">
                <a:solidFill>
                  <a:srgbClr val="002060"/>
                </a:solidFill>
                <a:sym typeface="+mn-ea"/>
              </a:rPr>
              <a:t>淫乱在神眼中的最粗鄙的罪，如占弟兄的便宜，主必报应。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74370" y="5188585"/>
            <a:ext cx="42087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000" b="1">
                <a:solidFill>
                  <a:srgbClr val="002060"/>
                </a:solidFill>
                <a:sym typeface="+mn-ea"/>
              </a:rPr>
              <a:t>5.</a:t>
            </a:r>
            <a:r>
              <a:rPr lang="zh-CN" altLang="en-US" sz="2000" b="1">
                <a:solidFill>
                  <a:srgbClr val="002060"/>
                </a:solidFill>
                <a:sym typeface="+mn-ea"/>
              </a:rPr>
              <a:t>那弃绝这个教训的，乃是弃绝神。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75945" y="636905"/>
            <a:ext cx="810958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4:9 关于弟兄相爱，不用我写信给你们，因为你们自己蒙了神的教导，叫你们彼此相爱；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4:10 其实，你们向全马其顿所有的弟兄，就是这样行。但弟兄们，我们劝你们要更加充盈超越；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62940" y="2931160"/>
            <a:ext cx="802259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希腊文，philadelphia，非拉铁非，由phileo，非拉，爱（指一般的爱，如亲爱）和adelphos，阿戴弗斯，弟兄所组成。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411470" y="4526915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更加充盈超越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62940" y="432879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彼此相爱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62940" y="4895215"/>
            <a:ext cx="38557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向全马其顿所有的弟兄的爱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75945" y="2348230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仿宋" panose="02010609060101010101" charset="-122"/>
                <a:sym typeface="+mn-ea"/>
              </a:rPr>
              <a:t>【弟兄相爱】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02005" y="629920"/>
            <a:ext cx="7796530" cy="17887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4:11 又要立定志向作安静人，办自己的事，亲手作工，正如我们曾嘱咐过你们的， 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4:12 叫你们对外人行事端正得体，自己也就没有什么缺乏了。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02030" y="268986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sym typeface="+mn-ea"/>
              </a:rPr>
              <a:t>作安静人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02030" y="4010660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sym typeface="+mn-ea"/>
              </a:rPr>
              <a:t>行事端正得体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02030" y="3348990"/>
            <a:ext cx="32435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sym typeface="+mn-ea"/>
              </a:rPr>
              <a:t>办自己的事，亲手作工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96620" y="601345"/>
            <a:ext cx="737362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4:13 关于睡了的人，弟兄们，我们不愿意你们无知无识，恐怕你们忧伤，像其余没有盼望的人一样。 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4:14 因为我们若信耶稣死而复活了，神也必照样将那些已经借着耶稣睡了的人与祂一同带来。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878330" y="3857625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睡了的人都必复活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24535" y="435610"/>
            <a:ext cx="7694930" cy="3046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4:15 我们现在凭着主的话，告诉你们这件事，就是我们这些活着还存留到主来临的人，绝不能在那已经睡了的人之先；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4:16 因为主必亲自从天降临，有发令的呼叫，有天使长的声音，又有神的号声，那在基督里死了的人必先复活，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4:17 然后我们这些活着还存留的人，必同时与他们一起被提到云里，在空中与主相会；这样，我们就要和主常常同在。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104390" y="3694430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</a:rPr>
              <a:t>睡了的人先复活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104390" y="4292600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sym typeface="+mn-ea"/>
              </a:rPr>
              <a:t>存留到主来临的人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981575" y="4017010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sym typeface="+mn-ea"/>
              </a:rPr>
              <a:t>一起被提到云里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104390" y="5075555"/>
            <a:ext cx="35496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</a:rPr>
              <a:t>经过审判，与主常常同在</a:t>
            </a:r>
          </a:p>
        </p:txBody>
      </p:sp>
      <p:sp>
        <p:nvSpPr>
          <p:cNvPr id="7" name="右大括号 6"/>
          <p:cNvSpPr/>
          <p:nvPr/>
        </p:nvSpPr>
        <p:spPr>
          <a:xfrm>
            <a:off x="4732020" y="3901440"/>
            <a:ext cx="75565" cy="692150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左大括号 6"/>
          <p:cNvSpPr/>
          <p:nvPr/>
        </p:nvSpPr>
        <p:spPr>
          <a:xfrm>
            <a:off x="3919220" y="1701800"/>
            <a:ext cx="306070" cy="166243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9" name="文本框 8"/>
          <p:cNvSpPr txBox="1"/>
          <p:nvPr/>
        </p:nvSpPr>
        <p:spPr>
          <a:xfrm>
            <a:off x="4225290" y="2302510"/>
            <a:ext cx="346773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/>
            <a:r>
              <a:rPr lang="zh-CN" altLang="en-US"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要弟兄相爱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225290" y="3023870"/>
            <a:ext cx="346773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/>
            <a:r>
              <a:rPr lang="zh-CN" altLang="en-US"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要得体的行事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924935" y="4055745"/>
            <a:ext cx="346773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/>
            <a:r>
              <a:rPr lang="zh-CN" altLang="en-US"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复活、被提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158365" y="4018915"/>
            <a:ext cx="1408430" cy="5340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2.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其盼望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158365" y="2406650"/>
            <a:ext cx="133667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其劝勉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229100" y="152590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禁戒淫乱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740</Words>
  <Application>Microsoft Office PowerPoint</Application>
  <PresentationFormat>全屏显示(4:3)</PresentationFormat>
  <Paragraphs>53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4</cp:revision>
  <dcterms:created xsi:type="dcterms:W3CDTF">2019-09-15T14:18:00Z</dcterms:created>
  <dcterms:modified xsi:type="dcterms:W3CDTF">2020-09-22T07:53:35Z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